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7" r:id="rId12"/>
    <p:sldId id="268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980" y="295910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Sep 4, Week 1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" y="1049655"/>
            <a:ext cx="5572125" cy="3043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6580"/>
            <a:ext cx="7162800" cy="2352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15" y="442595"/>
            <a:ext cx="3562350" cy="42576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95820" y="5276850"/>
            <a:ext cx="48653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https://opencv24-python-tutorials.readthedocs.io/en/latest/py_tutorials/py_imgproc/py_colorspaces/py_colorspaces.html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37155" y="349250"/>
            <a:ext cx="4865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brief toturials on opencv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980" y="295910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ov 13, Week 11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7980" y="883285"/>
            <a:ext cx="752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Canny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算子图像分割的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改进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2750" y="1470660"/>
            <a:ext cx="11235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由于光影原因，下面图像分割的效果并不好，如果我们加上自适应阈值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or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区域分割法呢？简单尝试一下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实验效果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485390"/>
            <a:ext cx="9431020" cy="39160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980" y="295910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ov 20, Week 12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7980" y="883285"/>
            <a:ext cx="752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Assignment 5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2750" y="1470660"/>
            <a:ext cx="112356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对这样一个有光影的老虎图像，尝试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使用：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基于图像边缘检测的方法找到老虎的前景，如果效果不好，那么就加上光影改善方法进行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尝试；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基于任意聚类算法的图像分割方法找到老虎前景，如果效果不好，给出分析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原因。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37001" b="24790"/>
          <a:stretch>
            <a:fillRect/>
          </a:stretch>
        </p:blipFill>
        <p:spPr>
          <a:xfrm>
            <a:off x="845185" y="4168775"/>
            <a:ext cx="10172700" cy="2573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980" y="295910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Sep 11, Week 2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" y="1612265"/>
            <a:ext cx="7162800" cy="23526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980" y="883285"/>
            <a:ext cx="752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Assignment 1: How to improve detection performance?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32690"/>
          <a:stretch>
            <a:fillRect/>
          </a:stretch>
        </p:blipFill>
        <p:spPr>
          <a:xfrm>
            <a:off x="7938135" y="0"/>
            <a:ext cx="4253865" cy="3898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49541"/>
          <a:stretch>
            <a:fillRect/>
          </a:stretch>
        </p:blipFill>
        <p:spPr>
          <a:xfrm>
            <a:off x="6896100" y="4231005"/>
            <a:ext cx="2519045" cy="2503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50061"/>
          <a:stretch>
            <a:fillRect/>
          </a:stretch>
        </p:blipFill>
        <p:spPr>
          <a:xfrm>
            <a:off x="9650730" y="4234180"/>
            <a:ext cx="2541270" cy="25006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2750" y="4714875"/>
            <a:ext cx="5793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Three or more images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should be included to verify enhancement performance based on different methods.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980" y="295910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Sep 11, Week 2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7980" y="883285"/>
            <a:ext cx="752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Assignment 1: How to improve detection performance?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1470660"/>
            <a:ext cx="5697220" cy="2675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" y="4383405"/>
            <a:ext cx="5938520" cy="20504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095" y="1343660"/>
            <a:ext cx="4583430" cy="5407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980" y="295910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Sep 18, Week 3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7980" y="883285"/>
            <a:ext cx="10874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尝试使用直方图均衡化的方案对前一次作业的三张图像进行改进，检测效果是否有提升？如果效果不好，是哪里出了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问题？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5675" y="1840230"/>
            <a:ext cx="6964045" cy="4531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980" y="295910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Sep 25, Week 4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7980" y="883285"/>
            <a:ext cx="108743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Assignment 2: Will the detection performance decrease a lot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after adding noise on the three selected images?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How to adopt image enhancement methods to improve the detection performance on noisy images? 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165" y="1405255"/>
            <a:ext cx="3849370" cy="2023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5315"/>
            <a:ext cx="7391400" cy="2085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75" y="4425315"/>
            <a:ext cx="3595370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980" y="295910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ct 9, Week 6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7980" y="883285"/>
            <a:ext cx="108743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尝试使用多种复合变换对原始图像进行旋转变换，其中包括选择后的裁剪和空缺插值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0470" y="1573530"/>
            <a:ext cx="3966210" cy="2317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1708785"/>
            <a:ext cx="5542280" cy="2047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55" y="3968750"/>
            <a:ext cx="5615940" cy="2889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980" y="295910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ct 16, Week 7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7980" y="883285"/>
            <a:ext cx="108743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Assignment 3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：相同条件下拍到的棋盘图和日历钟表图，尝试建立几何畸变关系，并且对他们进行恢复。注意：不能采用椭圆变换。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2505710"/>
            <a:ext cx="4472940" cy="3360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20" y="2467610"/>
            <a:ext cx="4526280" cy="3398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980" y="295910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ct 30, Week 9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" y="1612265"/>
            <a:ext cx="7162800" cy="23526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980" y="883285"/>
            <a:ext cx="752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Do you remember color-based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segmentation? 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32690"/>
          <a:stretch>
            <a:fillRect/>
          </a:stretch>
        </p:blipFill>
        <p:spPr>
          <a:xfrm>
            <a:off x="7938135" y="0"/>
            <a:ext cx="4253865" cy="3898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49541"/>
          <a:stretch>
            <a:fillRect/>
          </a:stretch>
        </p:blipFill>
        <p:spPr>
          <a:xfrm>
            <a:off x="6896100" y="4231005"/>
            <a:ext cx="2519045" cy="2503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50061"/>
          <a:stretch>
            <a:fillRect/>
          </a:stretch>
        </p:blipFill>
        <p:spPr>
          <a:xfrm>
            <a:off x="9650730" y="4234180"/>
            <a:ext cx="2541270" cy="25006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2750" y="4714875"/>
            <a:ext cx="57937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如果不使用基于颜色的方案，而是基于边缘检测，是否可以得到良好的分割效果？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tips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：可以直接使用各类成熟算子，但是如何针对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RGB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图像进行处理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呢？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980" y="295910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ov 6, Week 10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7980" y="883285"/>
            <a:ext cx="752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Assignment 4: Canny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算子的原理和使用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2750" y="1470660"/>
            <a:ext cx="11235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使用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Canny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算子对下述图像进行边缘提取，尝试搭建一个光照鲁棒的边缘提取算法。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Tips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：留意这张街景图像的重点区域，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e.g. 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交通标识，车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人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路肩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等</a:t>
            </a: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485390"/>
            <a:ext cx="9431020" cy="39160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ThlNDJiNzMyMmI4OWQ1NDI1YzE0ZTFjNTVhZTk5MW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1251</Words>
  <Application>WPS 演示</Application>
  <PresentationFormat>宽屏</PresentationFormat>
  <Paragraphs>76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 chen</dc:creator>
  <cp:lastModifiedBy>Gerin Tang</cp:lastModifiedBy>
  <cp:revision>27</cp:revision>
  <dcterms:created xsi:type="dcterms:W3CDTF">2023-08-09T12:44:00Z</dcterms:created>
  <dcterms:modified xsi:type="dcterms:W3CDTF">2024-11-19T09:52:42Z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2052-12.1.0.18912</vt:lpwstr>
  </property>
</Properties>
</file>